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grandir Bold" panose="020B0604020202020204" charset="0"/>
      <p:regular r:id="rId8"/>
    </p:embeddedFont>
    <p:embeddedFont>
      <p:font typeface="Agrandir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36565621" cy="76818162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136420848" cy="76673381"/>
            </a:xfrm>
            <a:custGeom>
              <a:avLst/>
              <a:gdLst/>
              <a:ahLst/>
              <a:cxnLst/>
              <a:rect l="l" t="t" r="r" b="b"/>
              <a:pathLst>
                <a:path w="136420848" h="76673381">
                  <a:moveTo>
                    <a:pt x="0" y="0"/>
                  </a:moveTo>
                  <a:lnTo>
                    <a:pt x="136420848" y="0"/>
                  </a:lnTo>
                  <a:lnTo>
                    <a:pt x="136420848" y="76673381"/>
                  </a:lnTo>
                  <a:lnTo>
                    <a:pt x="0" y="76673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5ED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136565618" cy="76818164"/>
            </a:xfrm>
            <a:custGeom>
              <a:avLst/>
              <a:gdLst/>
              <a:ahLst/>
              <a:cxnLst/>
              <a:rect l="l" t="t" r="r" b="b"/>
              <a:pathLst>
                <a:path w="136565618" h="76818164">
                  <a:moveTo>
                    <a:pt x="136420845" y="76673385"/>
                  </a:moveTo>
                  <a:lnTo>
                    <a:pt x="136565618" y="76673385"/>
                  </a:lnTo>
                  <a:lnTo>
                    <a:pt x="136565618" y="76818164"/>
                  </a:lnTo>
                  <a:lnTo>
                    <a:pt x="136420845" y="76818164"/>
                  </a:lnTo>
                  <a:lnTo>
                    <a:pt x="136420845" y="7667338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76673385"/>
                  </a:lnTo>
                  <a:lnTo>
                    <a:pt x="0" y="76673385"/>
                  </a:lnTo>
                  <a:lnTo>
                    <a:pt x="0" y="144780"/>
                  </a:lnTo>
                  <a:close/>
                  <a:moveTo>
                    <a:pt x="0" y="76673385"/>
                  </a:moveTo>
                  <a:lnTo>
                    <a:pt x="144780" y="76673385"/>
                  </a:lnTo>
                  <a:lnTo>
                    <a:pt x="144780" y="76818164"/>
                  </a:lnTo>
                  <a:lnTo>
                    <a:pt x="0" y="76818164"/>
                  </a:lnTo>
                  <a:lnTo>
                    <a:pt x="0" y="76673385"/>
                  </a:lnTo>
                  <a:close/>
                  <a:moveTo>
                    <a:pt x="136420845" y="144780"/>
                  </a:moveTo>
                  <a:lnTo>
                    <a:pt x="136565618" y="144780"/>
                  </a:lnTo>
                  <a:lnTo>
                    <a:pt x="136565618" y="76673385"/>
                  </a:lnTo>
                  <a:lnTo>
                    <a:pt x="136420845" y="76673385"/>
                  </a:lnTo>
                  <a:lnTo>
                    <a:pt x="136420845" y="144780"/>
                  </a:lnTo>
                  <a:close/>
                  <a:moveTo>
                    <a:pt x="144780" y="76673385"/>
                  </a:moveTo>
                  <a:lnTo>
                    <a:pt x="136420845" y="76673385"/>
                  </a:lnTo>
                  <a:lnTo>
                    <a:pt x="136420845" y="76818164"/>
                  </a:lnTo>
                  <a:lnTo>
                    <a:pt x="144780" y="76818164"/>
                  </a:lnTo>
                  <a:lnTo>
                    <a:pt x="144780" y="76673385"/>
                  </a:lnTo>
                  <a:close/>
                  <a:moveTo>
                    <a:pt x="136420845" y="0"/>
                  </a:moveTo>
                  <a:lnTo>
                    <a:pt x="136565618" y="0"/>
                  </a:lnTo>
                  <a:lnTo>
                    <a:pt x="136565618" y="144780"/>
                  </a:lnTo>
                  <a:lnTo>
                    <a:pt x="136420845" y="144780"/>
                  </a:lnTo>
                  <a:lnTo>
                    <a:pt x="13642084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6420845" y="0"/>
                  </a:lnTo>
                  <a:lnTo>
                    <a:pt x="13642084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3159833" y="143006"/>
            <a:ext cx="1194911" cy="1333235"/>
          </a:xfrm>
          <a:custGeom>
            <a:avLst/>
            <a:gdLst/>
            <a:ahLst/>
            <a:cxnLst/>
            <a:rect l="l" t="t" r="r" b="b"/>
            <a:pathLst>
              <a:path w="1194911" h="1333235">
                <a:moveTo>
                  <a:pt x="0" y="0"/>
                </a:moveTo>
                <a:lnTo>
                  <a:pt x="1194911" y="0"/>
                </a:lnTo>
                <a:lnTo>
                  <a:pt x="1194911" y="1333234"/>
                </a:lnTo>
                <a:lnTo>
                  <a:pt x="0" y="1333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12133" y="2015998"/>
            <a:ext cx="17818317" cy="8009917"/>
          </a:xfrm>
          <a:custGeom>
            <a:avLst/>
            <a:gdLst/>
            <a:ahLst/>
            <a:cxnLst/>
            <a:rect l="l" t="t" r="r" b="b"/>
            <a:pathLst>
              <a:path w="17818317" h="8009917">
                <a:moveTo>
                  <a:pt x="0" y="0"/>
                </a:moveTo>
                <a:lnTo>
                  <a:pt x="17818317" y="0"/>
                </a:lnTo>
                <a:lnTo>
                  <a:pt x="17818317" y="8009917"/>
                </a:lnTo>
                <a:lnTo>
                  <a:pt x="0" y="8009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5" r="-2390" b="-957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62094" y="1327007"/>
            <a:ext cx="12286259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1"/>
              </a:lnSpc>
            </a:pPr>
            <a:r>
              <a:rPr lang="en-US" sz="4001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Visual guide </a:t>
            </a:r>
            <a:r>
              <a:rPr lang="en-US" sz="4001" dirty="0" smtClean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on </a:t>
            </a:r>
            <a:r>
              <a:rPr lang="en-US" sz="4001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Mastersoft</a:t>
            </a:r>
            <a:endParaRPr lang="en-US" sz="4001" dirty="0">
              <a:solidFill>
                <a:srgbClr val="000000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54744" y="263840"/>
            <a:ext cx="10700959" cy="977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2699" b="1" spc="-13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MARATHA MANDAL'S NATHAJIRAO G. HALGEKAR INSTITUTE OF DENTAL SCIENCES &amp; RESEARCH CENTRE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7164" y="1038225"/>
            <a:ext cx="1870232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49599" y="1494972"/>
            <a:ext cx="17788802" cy="8500436"/>
          </a:xfrm>
          <a:custGeom>
            <a:avLst/>
            <a:gdLst/>
            <a:ahLst/>
            <a:cxnLst/>
            <a:rect l="l" t="t" r="r" b="b"/>
            <a:pathLst>
              <a:path w="17788802" h="8500436">
                <a:moveTo>
                  <a:pt x="0" y="0"/>
                </a:moveTo>
                <a:lnTo>
                  <a:pt x="17788802" y="0"/>
                </a:lnTo>
                <a:lnTo>
                  <a:pt x="17788802" y="8500436"/>
                </a:lnTo>
                <a:lnTo>
                  <a:pt x="0" y="8500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1" r="-753" b="-7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32674" y="295275"/>
            <a:ext cx="145448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Dashboard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7164" y="1038225"/>
            <a:ext cx="1870232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53634" y="1367448"/>
            <a:ext cx="17780732" cy="8511252"/>
          </a:xfrm>
          <a:custGeom>
            <a:avLst/>
            <a:gdLst/>
            <a:ahLst/>
            <a:cxnLst/>
            <a:rect l="l" t="t" r="r" b="b"/>
            <a:pathLst>
              <a:path w="17780732" h="8511252">
                <a:moveTo>
                  <a:pt x="0" y="0"/>
                </a:moveTo>
                <a:lnTo>
                  <a:pt x="17780732" y="0"/>
                </a:lnTo>
                <a:lnTo>
                  <a:pt x="17780732" y="8511252"/>
                </a:lnTo>
                <a:lnTo>
                  <a:pt x="0" y="8511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" r="-576" b="-16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6421" y="285750"/>
            <a:ext cx="145448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Academic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7164" y="1038225"/>
            <a:ext cx="1870232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90542" y="1592281"/>
            <a:ext cx="17706917" cy="8271931"/>
          </a:xfrm>
          <a:custGeom>
            <a:avLst/>
            <a:gdLst/>
            <a:ahLst/>
            <a:cxnLst/>
            <a:rect l="l" t="t" r="r" b="b"/>
            <a:pathLst>
              <a:path w="17706917" h="8271931">
                <a:moveTo>
                  <a:pt x="0" y="0"/>
                </a:moveTo>
                <a:lnTo>
                  <a:pt x="17706916" y="0"/>
                </a:lnTo>
                <a:lnTo>
                  <a:pt x="17706916" y="8271932"/>
                </a:lnTo>
                <a:lnTo>
                  <a:pt x="0" y="8271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5" b="-137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6421" y="285750"/>
            <a:ext cx="145448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Teaching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7164" y="1038225"/>
            <a:ext cx="1870232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88925" y="1533576"/>
            <a:ext cx="17710150" cy="8456597"/>
          </a:xfrm>
          <a:custGeom>
            <a:avLst/>
            <a:gdLst/>
            <a:ahLst/>
            <a:cxnLst/>
            <a:rect l="l" t="t" r="r" b="b"/>
            <a:pathLst>
              <a:path w="17710150" h="8456597">
                <a:moveTo>
                  <a:pt x="0" y="0"/>
                </a:moveTo>
                <a:lnTo>
                  <a:pt x="17710150" y="0"/>
                </a:lnTo>
                <a:lnTo>
                  <a:pt x="17710150" y="8456597"/>
                </a:lnTo>
                <a:lnTo>
                  <a:pt x="0" y="8456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6421" y="285750"/>
            <a:ext cx="145448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Learning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7164" y="1038225"/>
            <a:ext cx="1870232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92828" y="1474628"/>
            <a:ext cx="17702344" cy="8497125"/>
          </a:xfrm>
          <a:custGeom>
            <a:avLst/>
            <a:gdLst/>
            <a:ahLst/>
            <a:cxnLst/>
            <a:rect l="l" t="t" r="r" b="b"/>
            <a:pathLst>
              <a:path w="17702344" h="8497125">
                <a:moveTo>
                  <a:pt x="0" y="0"/>
                </a:moveTo>
                <a:lnTo>
                  <a:pt x="17702344" y="0"/>
                </a:lnTo>
                <a:lnTo>
                  <a:pt x="17702344" y="8497125"/>
                </a:lnTo>
                <a:lnTo>
                  <a:pt x="0" y="84971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6421" y="285750"/>
            <a:ext cx="145448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Feedbacks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Custom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Agrandir Bold</vt:lpstr>
      <vt:lpstr>Agrandir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Purple Digitalism Basic Simple Presentation</dc:title>
  <cp:lastModifiedBy>NAAC PC</cp:lastModifiedBy>
  <cp:revision>2</cp:revision>
  <dcterms:created xsi:type="dcterms:W3CDTF">2006-08-16T00:00:00Z</dcterms:created>
  <dcterms:modified xsi:type="dcterms:W3CDTF">2024-12-19T06:30:56Z</dcterms:modified>
  <dc:identifier>DAGZn0SG6XY</dc:identifier>
</cp:coreProperties>
</file>